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ood.org/en/school-learning/partnering-with-childs-school/working-with-childs-teacher/10-ways-to-be-an-effective-advocate-for-your-child-at-school" TargetMode="External"/><Relationship Id="rId2" Type="http://schemas.openxmlformats.org/officeDocument/2006/relationships/hyperlink" Target="https://ptaourchildren.org/questions-about-curriculu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ealearninghero.org/readiness-check/" TargetMode="External"/><Relationship Id="rId13" Type="http://schemas.openxmlformats.org/officeDocument/2006/relationships/hyperlink" Target="https://talkingmathwithkids.com/" TargetMode="External"/><Relationship Id="rId3" Type="http://schemas.openxmlformats.org/officeDocument/2006/relationships/hyperlink" Target="https://www.fcrr.org/resources/resources_sca.html" TargetMode="External"/><Relationship Id="rId7" Type="http://schemas.openxmlformats.org/officeDocument/2006/relationships/hyperlink" Target="https://www.pta.org/home/family-resources/Parents-Guides-to-Student-Success" TargetMode="External"/><Relationship Id="rId12" Type="http://schemas.openxmlformats.org/officeDocument/2006/relationships/hyperlink" Target="https://wodb.ca/" TargetMode="External"/><Relationship Id="rId2" Type="http://schemas.openxmlformats.org/officeDocument/2006/relationships/hyperlink" Target="https://fab.lexile.com/" TargetMode="External"/><Relationship Id="rId16" Type="http://schemas.openxmlformats.org/officeDocument/2006/relationships/hyperlink" Target="http://www.mathgametime.com/math-game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adingrockets.org/looking-at-writing" TargetMode="External"/><Relationship Id="rId11" Type="http://schemas.openxmlformats.org/officeDocument/2006/relationships/hyperlink" Target="http://www.corestandards.org/Math/" TargetMode="External"/><Relationship Id="rId5" Type="http://schemas.openxmlformats.org/officeDocument/2006/relationships/hyperlink" Target="https://bealearninghero.org/in-the-classroom/state-test/" TargetMode="External"/><Relationship Id="rId15" Type="http://schemas.openxmlformats.org/officeDocument/2006/relationships/hyperlink" Target="http://everydaymath.uchicago.edu/parents/" TargetMode="External"/><Relationship Id="rId10" Type="http://schemas.openxmlformats.org/officeDocument/2006/relationships/hyperlink" Target="https://greatminds.org/math/parents" TargetMode="External"/><Relationship Id="rId4" Type="http://schemas.openxmlformats.org/officeDocument/2006/relationships/hyperlink" Target="https://sjcpls.org/" TargetMode="External"/><Relationship Id="rId9" Type="http://schemas.openxmlformats.org/officeDocument/2006/relationships/hyperlink" Target="https://www.readingrockets.org/audience/parents" TargetMode="External"/><Relationship Id="rId14" Type="http://schemas.openxmlformats.org/officeDocument/2006/relationships/hyperlink" Target="http://www.familymathnight.com/resources/freepdfresourc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Academics &amp;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I impact my child’s math and reading?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E233-DBDF-42EF-9E93-2312EE20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Don't I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C3A9-4493-4BAB-821E-B9272A32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Parent /Teacher Conference</a:t>
            </a:r>
          </a:p>
          <a:p>
            <a:pPr lvl="1"/>
            <a:r>
              <a:rPr lang="en-US" dirty="0"/>
              <a:t>IReady Parent Sheet &amp; Placement Tables &amp; Lexile or DRA Level</a:t>
            </a:r>
          </a:p>
          <a:p>
            <a:pPr lvl="1"/>
            <a:r>
              <a:rPr lang="en-US" dirty="0"/>
              <a:t>Strengths/weaknesses</a:t>
            </a:r>
          </a:p>
          <a:p>
            <a:pPr lvl="1"/>
            <a:r>
              <a:rPr lang="en-US" dirty="0"/>
              <a:t>School resources</a:t>
            </a:r>
          </a:p>
          <a:p>
            <a:r>
              <a:rPr lang="en-US" dirty="0"/>
              <a:t>Curriculum &amp;</a:t>
            </a:r>
            <a:r>
              <a:rPr lang="en-US" dirty="0">
                <a:ea typeface="+mn-lt"/>
                <a:cs typeface="+mn-lt"/>
              </a:rPr>
              <a:t> Rating </a:t>
            </a:r>
            <a:r>
              <a:rPr lang="en-US" dirty="0">
                <a:ea typeface="+mn-lt"/>
                <a:cs typeface="+mn-lt"/>
                <a:hlinkClick r:id="rId2"/>
              </a:rPr>
              <a:t>https://ptaourchildren.org/questions-about-curriculum/</a:t>
            </a:r>
            <a:endParaRPr lang="en-US" dirty="0"/>
          </a:p>
          <a:p>
            <a:r>
              <a:rPr lang="en-US" dirty="0"/>
              <a:t>IEP Advocacy – Tips </a:t>
            </a:r>
            <a:r>
              <a:rPr lang="en-US" dirty="0">
                <a:ea typeface="+mn-lt"/>
                <a:cs typeface="+mn-lt"/>
                <a:hlinkClick r:id="rId3"/>
              </a:rPr>
              <a:t>https://www.understood.org/en/school-learning/partnering-with-childs-school/working-with-childs-teacher/10-ways-to-be-an-effective-advocate-for-your-child-at-school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2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14B1-BF59-4440-9D10-D7891E61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Information?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83668-1C8F-43C8-AAC9-FCA5421DF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 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5A8D-1953-4381-9141-789FFD35A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6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https://fab.lexile.com/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https://www.fcrr.org/resources/resources_sca.html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SJC Public Library </a:t>
            </a:r>
            <a:r>
              <a:rPr lang="en-US" dirty="0">
                <a:ea typeface="+mn-lt"/>
                <a:cs typeface="+mn-lt"/>
                <a:hlinkClick r:id="rId4"/>
              </a:rPr>
              <a:t>https://sjcpls.org/</a:t>
            </a:r>
          </a:p>
          <a:p>
            <a:r>
              <a:rPr lang="en-US" dirty="0">
                <a:ea typeface="+mn-lt"/>
                <a:cs typeface="+mn-lt"/>
              </a:rPr>
              <a:t>High Stakes Testing </a:t>
            </a:r>
            <a:r>
              <a:rPr lang="en-US" dirty="0">
                <a:ea typeface="+mn-lt"/>
                <a:cs typeface="+mn-lt"/>
                <a:hlinkClick r:id="rId5"/>
              </a:rPr>
              <a:t>https://bealearninghero.org/in-the-classroom/state-test/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Writing Samples at grade level K-3 </a:t>
            </a:r>
            <a:r>
              <a:rPr lang="en-US" dirty="0">
                <a:ea typeface="+mn-lt"/>
                <a:cs typeface="+mn-lt"/>
                <a:hlinkClick r:id="rId6"/>
              </a:rPr>
              <a:t>https://www.readingrockets.org/looking-at-writing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Grade Specific Guides </a:t>
            </a:r>
            <a:r>
              <a:rPr lang="en-US" dirty="0">
                <a:ea typeface="+mn-lt"/>
                <a:cs typeface="+mn-lt"/>
                <a:hlinkClick r:id="rId7"/>
              </a:rPr>
              <a:t>https://www.pta.org/home/family-resources/Parents-Guides-to-Student-Success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Readiness Check: </a:t>
            </a:r>
            <a:r>
              <a:rPr lang="en-US" dirty="0">
                <a:ea typeface="+mn-lt"/>
                <a:cs typeface="+mn-lt"/>
                <a:hlinkClick r:id="rId8"/>
              </a:rPr>
              <a:t>https://bealearninghero.org/readiness-check/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hlinkClick r:id="rId9"/>
              </a:rPr>
              <a:t>https://www.readingrockets.org/audience/parents</a:t>
            </a:r>
            <a:endParaRPr lang="en-US" dirty="0"/>
          </a:p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38092-D18C-4843-92A9-80ED3CC52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Math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554FC-E255-4B32-BF07-98B574CEBB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Great Minds 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10"/>
              </a:rPr>
              <a:t>https://greatminds.org/math/parents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>
                <a:ea typeface="+mn-lt"/>
                <a:cs typeface="+mn-lt"/>
                <a:hlinkClick r:id="rId9"/>
              </a:rPr>
              <a:t>https://www.readingrockets.org</a:t>
            </a:r>
            <a:r>
              <a:rPr lang="en-US">
                <a:ea typeface="+mn-lt"/>
                <a:cs typeface="+mn-lt"/>
                <a:hlinkClick r:id="rId9"/>
              </a:rPr>
              <a:t>/audience/parents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Topics Learned By Standard </a:t>
            </a:r>
            <a:r>
              <a:rPr lang="en-US" dirty="0">
                <a:ea typeface="+mn-lt"/>
                <a:cs typeface="+mn-lt"/>
                <a:hlinkClick r:id="rId11"/>
              </a:rPr>
              <a:t>http://www.corestandards.org/Math/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Which One Doesn't Belong? </a:t>
            </a:r>
            <a:r>
              <a:rPr lang="en-US" dirty="0">
                <a:ea typeface="+mn-lt"/>
                <a:cs typeface="+mn-lt"/>
                <a:hlinkClick r:id="rId12"/>
              </a:rPr>
              <a:t>https://wodb.ca/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Talking Math with your Kid </a:t>
            </a:r>
            <a:r>
              <a:rPr lang="en-US" dirty="0">
                <a:ea typeface="+mn-lt"/>
                <a:cs typeface="+mn-lt"/>
                <a:hlinkClick r:id="rId13"/>
              </a:rPr>
              <a:t>https://talkingmathwithkids.com/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Family Math Night Resources &amp; </a:t>
            </a:r>
            <a:r>
              <a:rPr lang="en-US" dirty="0" err="1">
                <a:ea typeface="+mn-lt"/>
                <a:cs typeface="+mn-lt"/>
              </a:rPr>
              <a:t>Printables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14"/>
              </a:rPr>
              <a:t>http://www.familymathnight.com/resources/freepdfresources.php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Everyday Math </a:t>
            </a:r>
            <a:r>
              <a:rPr lang="en-US" dirty="0">
                <a:ea typeface="+mn-lt"/>
                <a:cs typeface="+mn-lt"/>
                <a:hlinkClick r:id="rId15"/>
              </a:rPr>
              <a:t>http://everydaymath.uchicago.edu/parents/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Math Games Online </a:t>
            </a:r>
            <a:r>
              <a:rPr lang="en-US" dirty="0">
                <a:ea typeface="+mn-lt"/>
                <a:cs typeface="+mn-lt"/>
                <a:hlinkClick r:id="rId16"/>
              </a:rPr>
              <a:t>http://www.mathgametime.com/math-games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Kahn Academy </a:t>
            </a:r>
            <a:r>
              <a:rPr lang="en-US" dirty="0">
                <a:ea typeface="+mn-lt"/>
                <a:cs typeface="+mn-lt"/>
                <a:hlinkClick r:id="rId16"/>
              </a:rPr>
              <a:t>http://www.mathgametime.com/math-games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992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77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Academics &amp; Me</vt:lpstr>
      <vt:lpstr>What Don't I Know?</vt:lpstr>
      <vt:lpstr>Where Can I Get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Marquez D. Jackson</dc:creator>
  <cp:lastModifiedBy>Kelly Dunn</cp:lastModifiedBy>
  <cp:revision>149</cp:revision>
  <dcterms:created xsi:type="dcterms:W3CDTF">2014-09-12T17:26:41Z</dcterms:created>
  <dcterms:modified xsi:type="dcterms:W3CDTF">2019-11-21T20:20:18Z</dcterms:modified>
</cp:coreProperties>
</file>